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0" r:id="rId9"/>
    <p:sldId id="265" r:id="rId10"/>
    <p:sldId id="259" r:id="rId11"/>
    <p:sldId id="266" r:id="rId12"/>
    <p:sldId id="268" r:id="rId13"/>
    <p:sldId id="271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5353"/>
    <a:srgbClr val="C1B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2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4D00-2E1C-4C12-BE7A-F67DE943B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77E9A-07E8-41E3-B219-E0A6854BA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6A0AD-7C26-4CD5-8E4D-1DB1781B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0C949-DE5E-4BE4-8122-A17729670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0706-BA1C-4E82-AABF-6E5822AF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82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95AE-C7CF-435D-98D6-53D094A2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28ED1-23B6-4E85-BED8-FC771C2FF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BBAAC-FB5F-4CF2-987B-83647421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0DD6B-4549-41A4-8FE7-5A5BFA29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63E49-1C86-4554-A381-8FED3D49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2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B40F8-9B96-4716-86E1-F335CD2DA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86808-CB48-4A59-91A1-E83220E1D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1FAFA-7888-4C51-90C6-82E21079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BD2A6-5E81-4272-95DC-7D3F5A25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9AE8-6C97-4EB8-BCC5-C3905C49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23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7941-6A39-4DB7-BA58-A8A0811D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B94F-2754-4B0D-9818-DC4A992CF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E575-2E3C-4712-96B8-165E2BE7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C15B3-B9B0-4B95-94F7-DE2DC278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5ACA9-56E8-440F-AB0D-C32451D8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08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7756-1B70-426E-B644-1F3CCC18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10C4-8F7A-40B7-BABD-F49E212E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5A48A-8158-4000-85B2-3348AD4B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0297-695A-4E9A-B5C2-67D6AC99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2A270-A1C0-4E23-97CA-D96DAAB6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04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9C8E-1EA5-4D2C-9BBC-86186940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9941-C178-402D-AAD3-D7D5DD872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D768A-A02D-4DAC-8BE4-832F96500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900F1-E501-4E46-B1D1-AE79F5D3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8394E-800B-438D-9395-79A712164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B05AF-52F5-474C-BA1E-8C738299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92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73DC-FCB1-4AD6-A5EF-2508C050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345DE-8052-450B-9435-987773C77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0E77F-10E9-48A0-89B3-E504E11BE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892AB-A129-44F6-8158-EA6E87D47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732F1-3B82-4287-B379-27A8C066F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37C06-E221-47F2-870E-00660671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B173A-1476-465D-A3FA-FDE0259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5E877-6EE9-4BE8-A2AC-F7BDF1E8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11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C7BF-0154-4951-9C6D-434CBC4D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6DF6B-8DC7-4402-BF32-13C11A29F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92BCB-6F0E-4FCA-B48A-F32AA00A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88FD0-A7E6-4AF7-A9B4-4B78EA70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1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82B6C-457D-40D5-8C07-27D756BC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7B4DF-C996-4796-AB4A-75704104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E5B26-0E17-41B8-BDAD-C1E61B8D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55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86C9-CC96-455A-B9DC-9660B66D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DF2E-BE6C-44F3-9FB8-3816BB412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49E5F-4299-4D4A-9DD9-A57211045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3B406-3E44-4793-80ED-500A41BC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B5417-1D4F-4C16-BDFF-25910B2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79FAD-91DB-46E9-A0D8-09E80C53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87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4BC2-6BA5-4B95-A404-5A200BC09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4F5B39-5431-4D9E-886D-6C87E397F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08449-03DB-4EC8-A240-CFFB04FE4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70739-0EBB-45B8-B5D6-6A98CDCA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768AE-E15C-4A7C-9B14-9A4D8903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B6D8A-834D-45A4-A0C5-3CFE7C0A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18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7E0DEA-41A3-4F51-9D56-2FDB00C7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7E7A-5B76-4659-9697-F5D5D8F87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16CA-39E8-4A68-97A0-CDA4ECD77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57A7-1933-49D8-BAE3-107F2F672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52D3-0FCA-4D85-84A2-A923F18D3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9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kiyoJack/MobileGameDev-JackMurray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T7QvOK1So0&amp;list=PL7MuRcFvY1Qc243qxB7yYlvcDBE5c-GBL&amp;index=4&amp;ab_channel=HarrisHeller-Topic" TargetMode="External"/><Relationship Id="rId2" Type="http://schemas.openxmlformats.org/officeDocument/2006/relationships/hyperlink" Target="https://stock.adobe.com/uk/search?k=pixel+underwater&amp;search_type=usertyped&amp;asset_id=81124630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B904-6F8A-4845-8255-9A0127ADE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C9DDA-731A-4CCB-84DB-DEA9C709F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9380-6A6E-4332-93AE-E7FE0A8A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Shark Strike will be marketed using social media, namely Instagram stories/reels and YouTube shorts, due to their active user-bases.</a:t>
            </a:r>
          </a:p>
        </p:txBody>
      </p:sp>
    </p:spTree>
    <p:extLst>
      <p:ext uri="{BB962C8B-B14F-4D97-AF65-F5344CB8AC3E}">
        <p14:creationId xmlns:p14="http://schemas.microsoft.com/office/powerpoint/2010/main" val="263286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Rapid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current rapid prototype version features the following: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Main Menu w/ buttons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Settings menu w/ volume slider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Functioning UI (score counter and high score tracker)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WASD movement (tilt to be implemented)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Shooting and Collisions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Enemy chase mechanics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3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Here is the main menu screen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custom graphics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UI buttons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Bright and appealing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688BD41-AEF9-E32D-18B7-791DA5EEE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32" y="2368115"/>
            <a:ext cx="7735714" cy="4351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7187047" y="1998783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8: Finished Main Menu</a:t>
            </a:r>
          </a:p>
        </p:txBody>
      </p:sp>
    </p:spTree>
    <p:extLst>
      <p:ext uri="{BB962C8B-B14F-4D97-AF65-F5344CB8AC3E}">
        <p14:creationId xmlns:p14="http://schemas.microsoft.com/office/powerpoint/2010/main" val="312503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Main Menu – UI Buttons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-2012372" y="6308209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9: Code screenshots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B220A09-D4FA-3230-18BF-300A02C7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4706"/>
            <a:ext cx="9091613" cy="489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21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2" y="284592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Settings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2" y="182133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Here is the main menu screen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custom graphics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Working volume slider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In-keeping with the pixel art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theme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300A97-0D5E-0E88-BC21-E21F8BAB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19" y="2398930"/>
            <a:ext cx="6941127" cy="3904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9FE5F-3637-9F20-6797-72299B44D2EF}"/>
              </a:ext>
            </a:extLst>
          </p:cNvPr>
          <p:cNvSpPr txBox="1"/>
          <p:nvPr/>
        </p:nvSpPr>
        <p:spPr>
          <a:xfrm>
            <a:off x="7015593" y="1898954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10: Settings Menu art</a:t>
            </a:r>
          </a:p>
        </p:txBody>
      </p:sp>
    </p:spTree>
    <p:extLst>
      <p:ext uri="{BB962C8B-B14F-4D97-AF65-F5344CB8AC3E}">
        <p14:creationId xmlns:p14="http://schemas.microsoft.com/office/powerpoint/2010/main" val="1807371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240434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Settings Menu – Audio Slider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9FE5F-3637-9F20-6797-72299B44D2EF}"/>
              </a:ext>
            </a:extLst>
          </p:cNvPr>
          <p:cNvSpPr txBox="1"/>
          <p:nvPr/>
        </p:nvSpPr>
        <p:spPr>
          <a:xfrm>
            <a:off x="-1685062" y="6394739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11: </a:t>
            </a:r>
            <a:r>
              <a:rPr lang="en-GB" dirty="0" err="1">
                <a:solidFill>
                  <a:schemeClr val="bg1"/>
                </a:solidFill>
              </a:rPr>
              <a:t>AudioManager.cs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818F1-DCFF-F60C-C611-A1CF6606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41" y="1460789"/>
            <a:ext cx="7124700" cy="49339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6C00C6-577E-C087-2C2A-F5BD410C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693" y="1460789"/>
            <a:ext cx="3964566" cy="116475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Data Persistence using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PlayerPrefs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’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6905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6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Here is the main game screen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Enemy AI (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whiteboxed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Shoot mechanics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Smooth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7187047" y="1998783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12: Simulated game scene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3F84D-F445-EF1D-CD7C-594961C0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637" y="2539271"/>
            <a:ext cx="7419109" cy="39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77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17" y="365125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 – Enemy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5" y="1595732"/>
            <a:ext cx="6457845" cy="8485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Enemy Ai will rotate and follow the player when in range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-1080655" y="6462871"/>
            <a:ext cx="610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13 + 14: Enemy </a:t>
            </a:r>
            <a:r>
              <a:rPr lang="en-GB" dirty="0" err="1">
                <a:solidFill>
                  <a:schemeClr val="bg1"/>
                </a:solidFill>
              </a:rPr>
              <a:t>Movement.cs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Awareness.cs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A3BD4-40CE-4952-0386-CCCF04C6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5" y="2444315"/>
            <a:ext cx="6457845" cy="3984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0E628-F09A-FB48-AEB0-962082B77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51489"/>
            <a:ext cx="6327939" cy="357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17" y="365125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 – Shoot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5" y="1595732"/>
            <a:ext cx="6457845" cy="8485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Player can shoot bullets and ‘kill’ enemy AI by tapping the screen (currently Spacebar)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193965" y="6419713"/>
            <a:ext cx="791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Figure 15 + 16: </a:t>
            </a:r>
            <a:r>
              <a:rPr lang="en-GB" dirty="0" err="1">
                <a:solidFill>
                  <a:schemeClr val="bg1"/>
                </a:solidFill>
              </a:rPr>
              <a:t>Shoot.cs</a:t>
            </a:r>
            <a:r>
              <a:rPr lang="en-GB" dirty="0">
                <a:solidFill>
                  <a:schemeClr val="bg1"/>
                </a:solidFill>
              </a:rPr>
              <a:t>,  </a:t>
            </a:r>
            <a:r>
              <a:rPr lang="en-GB" dirty="0" err="1">
                <a:solidFill>
                  <a:schemeClr val="bg1"/>
                </a:solidFill>
              </a:rPr>
              <a:t>Bubble.cs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5F436-225B-7825-256C-E6F5BF87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5" y="2485633"/>
            <a:ext cx="4188835" cy="3856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8F28F-A3CA-7722-1C87-B6B33CAA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46" y="2513497"/>
            <a:ext cx="71723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27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17" y="365125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 – UI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5" y="1595732"/>
            <a:ext cx="6457845" cy="8485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In-game UI features a score and high score keeping mechanic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323049" y="6383057"/>
            <a:ext cx="791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Figure 17: </a:t>
            </a:r>
            <a:r>
              <a:rPr lang="en-GB" dirty="0" err="1">
                <a:solidFill>
                  <a:schemeClr val="bg1"/>
                </a:solidFill>
              </a:rPr>
              <a:t>score.cs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DF4BF-1989-3F2E-C2CD-55C44E9B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9" y="2563671"/>
            <a:ext cx="8025179" cy="37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Shark Strike is a shark-themed casual top-down shooter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Goal: collect coins and avoid bigger creatures (enemies)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Infinitely progressing, difficulty increase with time 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hyper casual gaming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Developed for Android due to userbase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xelated image of a fish">
            <a:extLst>
              <a:ext uri="{FF2B5EF4-FFF2-40B4-BE49-F238E27FC236}">
                <a16:creationId xmlns:a16="http://schemas.microsoft.com/office/drawing/2014/main" id="{D870E2DA-0A4D-F92B-7873-8132CEC9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94492">
            <a:off x="7569301" y="3253311"/>
            <a:ext cx="4597200" cy="20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881F6-B33E-4186-DF23-F0E057834E60}"/>
              </a:ext>
            </a:extLst>
          </p:cNvPr>
          <p:cNvSpPr txBox="1"/>
          <p:nvPr/>
        </p:nvSpPr>
        <p:spPr>
          <a:xfrm>
            <a:off x="8064498" y="6311900"/>
            <a:ext cx="475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Figure 1: Pixel art shark asset</a:t>
            </a:r>
          </a:p>
        </p:txBody>
      </p:sp>
    </p:spTree>
    <p:extLst>
      <p:ext uri="{BB962C8B-B14F-4D97-AF65-F5344CB8AC3E}">
        <p14:creationId xmlns:p14="http://schemas.microsoft.com/office/powerpoint/2010/main" val="167370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Version Control: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64339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project is version controlled using GitHub, the repo is linked below: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https://github.com/UkiyoJack/MobileGameDev-JackMurray/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04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64339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Background (Menu and Settings menu):</a:t>
            </a:r>
          </a:p>
          <a:p>
            <a:r>
              <a:rPr lang="en-GB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https://stock.adobe.com/uk/search?k=pixel+underwater&amp;search_type=usertyped&amp;asset_id=811246306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Menu Music by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StreamBeats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(royalty free):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https://www.youtube.com/watch?v=vT7QvOK1So0&amp;list=PL7MuRcFvY1Qc243qxB7yYlvcDBE5c-GBL&amp;index=4&amp;ab_channel=HarrisHeller-Topic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Shark character and all other graphics made by me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Logic help with enemy awareness –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Ketra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Games (YouTube)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1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demographic for my game is anyone above the age of 6 (6+)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is due to the infinitely progressing difficulty.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May end up being too difficult for younger users.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6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Market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Overall market research- Hyper-Casual gaming: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 2022, </a:t>
            </a:r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17.4 BILLION 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android users downloaded and played games tagged ‘hyper casual’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Top-down shooters are a growing market area currently, with many being released every year.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Most of these games are military style, or graphic, and feature maximalist art-styles.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concept is unique in terms of style and minimalism.</a:t>
            </a:r>
          </a:p>
        </p:txBody>
      </p:sp>
    </p:spTree>
    <p:extLst>
      <p:ext uri="{BB962C8B-B14F-4D97-AF65-F5344CB8AC3E}">
        <p14:creationId xmlns:p14="http://schemas.microsoft.com/office/powerpoint/2010/main" val="425883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Mechanics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Controls: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Tilt to move (shark will move in direction of tilt while held)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Double tap in a direction to ‘dash/strafe’ (using gyroscope)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Tap to shoot bubbles (will have a 0.3sec delay)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Player is locked to screen bounds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enemies coming in from all sides.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Other Features: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Health bar and score counter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Haptic (vibration) feedback on shoot/take damage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08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UI and level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0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UI theme for this game is very minimalistic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Easy to understand for all ages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Clean, visually appealing, easy on the eyes.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29B2C-D60D-4E60-882F-612998A35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253147"/>
            <a:ext cx="5257801" cy="2957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C9DB92-C97F-4CAB-8EE3-4E739112C316}"/>
              </a:ext>
            </a:extLst>
          </p:cNvPr>
          <p:cNvSpPr txBox="1"/>
          <p:nvPr/>
        </p:nvSpPr>
        <p:spPr>
          <a:xfrm>
            <a:off x="838198" y="6400511"/>
            <a:ext cx="475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Figure 2: Prototype Title Screen Design</a:t>
            </a:r>
          </a:p>
        </p:txBody>
      </p:sp>
    </p:spTree>
    <p:extLst>
      <p:ext uri="{BB962C8B-B14F-4D97-AF65-F5344CB8AC3E}">
        <p14:creationId xmlns:p14="http://schemas.microsoft.com/office/powerpoint/2010/main" val="41022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Concept art and planning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751082-FBBF-412C-B4E9-BB0AA999B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Art style = pixel art sprites, assets and backdrop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Get background art from Adobe Stock (licensed)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Take inspiration from other pixel-art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Dave The Diver Impressions: Hungry For More – The Indie Informer">
            <a:extLst>
              <a:ext uri="{FF2B5EF4-FFF2-40B4-BE49-F238E27FC236}">
                <a16:creationId xmlns:a16="http://schemas.microsoft.com/office/drawing/2014/main" id="{3314FBE5-AEC7-C9A1-879C-9403B7930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5" y="3429000"/>
            <a:ext cx="5874327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1B8-1100-ACF7-16CE-5BA0F5D5DD03}"/>
              </a:ext>
            </a:extLst>
          </p:cNvPr>
          <p:cNvSpPr txBox="1"/>
          <p:nvPr/>
        </p:nvSpPr>
        <p:spPr>
          <a:xfrm>
            <a:off x="6712527" y="3631962"/>
            <a:ext cx="475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Figure 3: pixel art-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inspo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- Dave the Diver</a:t>
            </a:r>
          </a:p>
        </p:txBody>
      </p:sp>
    </p:spTree>
    <p:extLst>
      <p:ext uri="{BB962C8B-B14F-4D97-AF65-F5344CB8AC3E}">
        <p14:creationId xmlns:p14="http://schemas.microsoft.com/office/powerpoint/2010/main" val="60951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35353"/>
            </a:gs>
            <a:gs pos="78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Inspiration</a:t>
            </a:r>
          </a:p>
        </p:txBody>
      </p:sp>
      <p:pic>
        <p:nvPicPr>
          <p:cNvPr id="5" name="Picture 4" descr="A video game graphics with text&#10;&#10;Description automatically generated">
            <a:extLst>
              <a:ext uri="{FF2B5EF4-FFF2-40B4-BE49-F238E27FC236}">
                <a16:creationId xmlns:a16="http://schemas.microsoft.com/office/drawing/2014/main" id="{47F34BBF-BD0D-2429-8EE6-40AE6DC23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16" y="1690688"/>
            <a:ext cx="4971184" cy="2797197"/>
          </a:xfrm>
          <a:prstGeom prst="rect">
            <a:avLst/>
          </a:prstGeom>
        </p:spPr>
      </p:pic>
      <p:pic>
        <p:nvPicPr>
          <p:cNvPr id="1028" name="Picture 4" descr="Crimsonland (by 10tons Ltd) / Android Gameplay HD">
            <a:extLst>
              <a:ext uri="{FF2B5EF4-FFF2-40B4-BE49-F238E27FC236}">
                <a16:creationId xmlns:a16="http://schemas.microsoft.com/office/drawing/2014/main" id="{12B4B9CC-8ACD-9A87-1358-52EF522C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91" y="844850"/>
            <a:ext cx="4972795" cy="279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arforce - Online 2D Shooter APK for Android - Download">
            <a:extLst>
              <a:ext uri="{FF2B5EF4-FFF2-40B4-BE49-F238E27FC236}">
                <a16:creationId xmlns:a16="http://schemas.microsoft.com/office/drawing/2014/main" id="{BFB86442-293A-5553-74FB-EEB4A1C4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95" y="3016251"/>
            <a:ext cx="2580409" cy="258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234CD-D9BB-106B-2CEE-B776ADC7DFEC}"/>
              </a:ext>
            </a:extLst>
          </p:cNvPr>
          <p:cNvSpPr txBox="1"/>
          <p:nvPr/>
        </p:nvSpPr>
        <p:spPr>
          <a:xfrm>
            <a:off x="872835" y="6013150"/>
            <a:ext cx="522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Figures 4, 5, 6: ‘Radiant’, ‘Crimsonland’ &amp; ‘Warforce’</a:t>
            </a:r>
          </a:p>
        </p:txBody>
      </p:sp>
    </p:spTree>
    <p:extLst>
      <p:ext uri="{BB962C8B-B14F-4D97-AF65-F5344CB8AC3E}">
        <p14:creationId xmlns:p14="http://schemas.microsoft.com/office/powerpoint/2010/main" val="239911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1" y="351270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Study: Radiant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81" y="1489541"/>
            <a:ext cx="10515600" cy="48477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Radiant is a modernised top-down space-invaders style shooter featuring: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Unique neon pixel art style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Continuous story dialogue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An original soundtrack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game costs £2.99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Released in 2009.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Close to 70K downloads, rated for all ages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Gross Revenue = </a:t>
            </a:r>
            <a:r>
              <a:rPr lang="en-GB" b="1" i="0" dirty="0">
                <a:solidFill>
                  <a:schemeClr val="bg1"/>
                </a:solidFill>
                <a:effectLst/>
              </a:rPr>
              <a:t>$142,443.00</a:t>
            </a:r>
          </a:p>
          <a:p>
            <a:r>
              <a:rPr lang="en-GB" dirty="0">
                <a:solidFill>
                  <a:schemeClr val="bg1"/>
                </a:solidFill>
              </a:rPr>
              <a:t>Net Revenue = </a:t>
            </a:r>
            <a:r>
              <a:rPr lang="en-GB" b="1" i="0" dirty="0">
                <a:solidFill>
                  <a:schemeClr val="bg1"/>
                </a:solidFill>
                <a:effectLst/>
              </a:rPr>
              <a:t>$86,890.23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Radiant Free - Android Gameplay [1080p]">
            <a:extLst>
              <a:ext uri="{FF2B5EF4-FFF2-40B4-BE49-F238E27FC236}">
                <a16:creationId xmlns:a16="http://schemas.microsoft.com/office/drawing/2014/main" id="{18780422-A097-441D-B52C-DFC52730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131" y="2219958"/>
            <a:ext cx="4939143" cy="277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D270F-2D42-F371-B16C-42D93DF16B98}"/>
              </a:ext>
            </a:extLst>
          </p:cNvPr>
          <p:cNvSpPr txBox="1"/>
          <p:nvPr/>
        </p:nvSpPr>
        <p:spPr>
          <a:xfrm>
            <a:off x="7112575" y="4999127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7: ‘Radiant’ Gameplay</a:t>
            </a:r>
          </a:p>
        </p:txBody>
      </p:sp>
    </p:spTree>
    <p:extLst>
      <p:ext uri="{BB962C8B-B14F-4D97-AF65-F5344CB8AC3E}">
        <p14:creationId xmlns:p14="http://schemas.microsoft.com/office/powerpoint/2010/main" val="379666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745</Words>
  <Application>Microsoft Office PowerPoint</Application>
  <PresentationFormat>Widescreen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Introduction</vt:lpstr>
      <vt:lpstr>Demographic</vt:lpstr>
      <vt:lpstr>Market Research</vt:lpstr>
      <vt:lpstr>Mechanics and Features</vt:lpstr>
      <vt:lpstr>UI and level design</vt:lpstr>
      <vt:lpstr>Concept art and planning</vt:lpstr>
      <vt:lpstr>Inspiration</vt:lpstr>
      <vt:lpstr>Study: Radiant</vt:lpstr>
      <vt:lpstr>Marketing</vt:lpstr>
      <vt:lpstr>Rapid Prototype</vt:lpstr>
      <vt:lpstr>Main Menu</vt:lpstr>
      <vt:lpstr>Main Menu – UI Buttons</vt:lpstr>
      <vt:lpstr>Settings Menu</vt:lpstr>
      <vt:lpstr>Settings Menu – Audio Slider</vt:lpstr>
      <vt:lpstr>Game Scene</vt:lpstr>
      <vt:lpstr>Game Scene – Enemy Scripting</vt:lpstr>
      <vt:lpstr>Game Scene – Shoot Mechanics</vt:lpstr>
      <vt:lpstr>Game Scene – UI mechanics</vt:lpstr>
      <vt:lpstr>Version Control: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Murray</dc:creator>
  <cp:lastModifiedBy>Jack</cp:lastModifiedBy>
  <cp:revision>12</cp:revision>
  <dcterms:created xsi:type="dcterms:W3CDTF">2024-10-17T09:51:54Z</dcterms:created>
  <dcterms:modified xsi:type="dcterms:W3CDTF">2024-10-19T00:05:31Z</dcterms:modified>
</cp:coreProperties>
</file>